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1" r:id="rId5"/>
    <p:sldId id="257" r:id="rId6"/>
    <p:sldId id="260" r:id="rId7"/>
    <p:sldId id="262" r:id="rId8"/>
    <p:sldId id="263" r:id="rId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954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73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9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8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76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16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6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0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6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68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4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D2371-8559-4F71-93A0-9F706CB4B946}" type="datetimeFigureOut">
              <a:rPr lang="ru-RU" smtClean="0"/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1F5C-383E-4058-8AF5-9BA7172486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7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5" y="40460"/>
            <a:ext cx="2265031" cy="166696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68666" y="210393"/>
            <a:ext cx="10023334" cy="13109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 ҚАЛАСЫ БІЛІМ БӨЛІМІНІҢ "№4 ОРТА МЕКТЕБІ" </a:t>
            </a:r>
            <a:endParaRPr lang="ru-RU" sz="2000" b="1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КОММУНАЛДЫҚ </a:t>
            </a:r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МЕМЛЕКЕТТІК МЕКЕМЕСІ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9371" y="6593153"/>
            <a:ext cx="9711791" cy="19252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25-24-72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8392" cy="734035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5" y="40460"/>
            <a:ext cx="2265031" cy="166696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168666" y="210393"/>
            <a:ext cx="10023334" cy="13109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ГОСУДАРСТВЕННОЕ УЧРЕЖДЕНИЕ "СРЕДНЯЯ ШКОЛА №4" ОТДЕЛА ОБРАЗОВАНИЯ Г.КОКШЕТАУ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19371" y="7040828"/>
            <a:ext cx="9711791" cy="19252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25-24-72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457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5" y="40460"/>
            <a:ext cx="2265031" cy="166696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68666" y="210393"/>
            <a:ext cx="10023334" cy="13109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 ҚАЛАСЫ БІЛІМ БӨЛІМІНІҢ "№4 ОРТА МЕКТЕБІ" </a:t>
            </a:r>
            <a:endParaRPr lang="ru-RU" sz="2000" b="1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КОММУНАЛДЫҚ </a:t>
            </a:r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МЕМЛЕКЕТТІК МЕКЕМЕСІ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9370" y="7050353"/>
            <a:ext cx="9711791" cy="19252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25-24-72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0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5" y="40460"/>
            <a:ext cx="2265031" cy="166696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68666" y="210393"/>
            <a:ext cx="10023334" cy="13109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ГОСУДАРСТВЕННОЕ УЧРЕЖДЕНИЕ "СРЕДНЯЯ ШКОЛА №4" ОТДЕЛА ОБРАЗОВАНИЯ Г.КОКШЕТАУ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9370" y="6536003"/>
            <a:ext cx="9711791" cy="19252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25-24-72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3659" cy="76225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5" y="40460"/>
            <a:ext cx="2265031" cy="166696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68666" y="324693"/>
            <a:ext cx="10023334" cy="13109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 ҚАЛАСЫ БІЛІМ БӨЛІМІНІҢ "№4 ОРТА МЕКТЕБІ" </a:t>
            </a:r>
            <a:endParaRPr lang="ru-RU" sz="2000" b="1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КОММУНАЛДЫҚ </a:t>
            </a:r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МЕМЛЕКЕТТІК МЕКЕМЕСІ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9370" y="7300026"/>
            <a:ext cx="9711791" cy="19252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25-24-72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290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5" y="40460"/>
            <a:ext cx="2265031" cy="166696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68666" y="210393"/>
            <a:ext cx="10023334" cy="13109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ГОСУДАРСТВЕННОЕ УЧРЕЖДЕНИЕ "СРЕДНЯЯ ШКОЛА №4" ОТДЕЛА ОБРАЗОВАНИЯ Г.КОКШЕТАУ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9370" y="6536003"/>
            <a:ext cx="9711791" cy="19252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25-24-72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81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5" y="40460"/>
            <a:ext cx="2265031" cy="148893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68666" y="218485"/>
            <a:ext cx="10023334" cy="13109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 ҚАЛАСЫ БІЛІМ БӨЛІМІНІҢ "№4 ОРТА МЕКТЕБІ" </a:t>
            </a:r>
            <a:endParaRPr lang="ru-RU" sz="2000" b="1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КОММУНАЛДЫҚ </a:t>
            </a:r>
            <a:r>
              <a:rPr lang="ru-RU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МЕМЛЕКЕТТІК МЕКЕМЕСІ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43170" y="6761738"/>
            <a:ext cx="9711791" cy="19252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25-24-72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5" y="40460"/>
            <a:ext cx="2265031" cy="148084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68666" y="210393"/>
            <a:ext cx="10023334" cy="13109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ГОСУДАРСТВЕННОЕ УЧРЕЖДЕНИЕ "СРЕДНЯЯ ШКОЛА №4" ОТДЕЛА ОБРАЗОВАНИЯ Г.КОКШЕТАУ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19370" y="6574103"/>
            <a:ext cx="9711791" cy="19252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25-24-72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885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108</Words>
  <Application>Microsoft Office PowerPoint</Application>
  <PresentationFormat>Произвольный</PresentationFormat>
  <Paragraphs>20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Игорь Cмольников</cp:lastModifiedBy>
  <cp:revision>7</cp:revision>
  <cp:lastPrinted>2018-09-12T10:32:47Z</cp:lastPrinted>
  <dcterms:created xsi:type="dcterms:W3CDTF">2018-09-12T06:33:14Z</dcterms:created>
  <dcterms:modified xsi:type="dcterms:W3CDTF">2018-09-14T11:51:00Z</dcterms:modified>
</cp:coreProperties>
</file>